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d31b21cfd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d31b21cfd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d31b21cfd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d31b21cfd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d31b21cfd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d31b21cfd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d31b21cfd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d31b21cfd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d31b21cfd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d31b21cfd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d31b21cfd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d31b21cfd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d31b21cfd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d31b21cfd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d31b21cfd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d31b21cfd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d31b21cfd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d31b21cfd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d31b21cfd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d31b21cfd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d31b21cfd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d31b21cf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d31b21cfd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d31b21cfd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d31b21cfd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d31b21cfd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d31b21cfd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d31b21cfd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d31b21cfd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d31b21cfd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31b21cfd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31b21cfd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d31b21cfd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d31b21cf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d31b21cfd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d31b21cfd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d31b21cfd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d31b21cf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d31b21cfd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d31b21cfd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d31b21cfd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d31b21cfd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518325" y="195300"/>
            <a:ext cx="7688100" cy="17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Cloud computing       and                   </a:t>
            </a:r>
            <a:r>
              <a:rPr lang="en" sz="7200"/>
              <a:t>AWS Concepts</a:t>
            </a:r>
            <a:endParaRPr sz="7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0363"/>
            <a:ext cx="9144000" cy="432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2327"/>
            <a:ext cx="9144001" cy="4083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188" y="114300"/>
            <a:ext cx="8429625" cy="49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3650"/>
            <a:ext cx="9144001" cy="444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839199" cy="75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6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3221"/>
            <a:ext cx="9143999" cy="3697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9328"/>
            <a:ext cx="9144000" cy="4464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8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61925"/>
            <a:ext cx="8382000" cy="48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9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9888"/>
            <a:ext cx="9144000" cy="436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0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" y="153050"/>
            <a:ext cx="9144001" cy="518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ctrTitle"/>
          </p:nvPr>
        </p:nvSpPr>
        <p:spPr>
          <a:xfrm>
            <a:off x="729450" y="136150"/>
            <a:ext cx="7688100" cy="12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does Netflix store all the movies?</a:t>
            </a:r>
            <a:endParaRPr/>
          </a:p>
        </p:txBody>
      </p:sp>
      <p:sp>
        <p:nvSpPr>
          <p:cNvPr id="212" name="Google Shape;212;p31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5" y="1487500"/>
            <a:ext cx="8515350" cy="345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ctrTitle"/>
          </p:nvPr>
        </p:nvSpPr>
        <p:spPr>
          <a:xfrm>
            <a:off x="729450" y="484250"/>
            <a:ext cx="7688100" cy="7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AWS?</a:t>
            </a:r>
            <a:endParaRPr/>
          </a:p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327025"/>
            <a:ext cx="9143999" cy="331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ctrTitle"/>
          </p:nvPr>
        </p:nvSpPr>
        <p:spPr>
          <a:xfrm>
            <a:off x="661875" y="384975"/>
            <a:ext cx="76881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2"/>
          <p:cNvSpPr txBox="1"/>
          <p:nvPr>
            <p:ph idx="1" type="subTitle"/>
          </p:nvPr>
        </p:nvSpPr>
        <p:spPr>
          <a:xfrm>
            <a:off x="729625" y="2196950"/>
            <a:ext cx="7688100" cy="15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075" y="715874"/>
            <a:ext cx="9144000" cy="469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079" y="106275"/>
            <a:ext cx="8842725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2795"/>
            <a:ext cx="9144001" cy="4429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2400"/>
            <a:ext cx="9143999" cy="57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625" y="465550"/>
            <a:ext cx="8349949" cy="449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ctrTitle"/>
          </p:nvPr>
        </p:nvSpPr>
        <p:spPr>
          <a:xfrm>
            <a:off x="729450" y="1322450"/>
            <a:ext cx="76881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Amazon Data Center</a:t>
            </a:r>
            <a:endParaRPr/>
          </a:p>
        </p:txBody>
      </p:sp>
      <p:sp>
        <p:nvSpPr>
          <p:cNvPr id="99" name="Google Shape;99;p1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0" y="176213"/>
            <a:ext cx="8191500" cy="47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88" y="1345175"/>
            <a:ext cx="9134475" cy="16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07169"/>
            <a:ext cx="9144000" cy="4433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ctrTitle"/>
          </p:nvPr>
        </p:nvSpPr>
        <p:spPr>
          <a:xfrm>
            <a:off x="84775" y="1322450"/>
            <a:ext cx="89865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On-Premise Vs Cloud Computing</a:t>
            </a:r>
            <a:endParaRPr/>
          </a:p>
        </p:txBody>
      </p:sp>
      <p:sp>
        <p:nvSpPr>
          <p:cNvPr id="120" name="Google Shape;120;p18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9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1805"/>
            <a:ext cx="9144001" cy="4259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0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6135"/>
            <a:ext cx="9144000" cy="4451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ctrTitle"/>
          </p:nvPr>
        </p:nvSpPr>
        <p:spPr>
          <a:xfrm>
            <a:off x="729450" y="2315175"/>
            <a:ext cx="7688100" cy="6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1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88850"/>
            <a:ext cx="9143999" cy="315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275" y="116478"/>
            <a:ext cx="9143999" cy="135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